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8" r:id="rId3"/>
    <p:sldId id="267" r:id="rId4"/>
    <p:sldId id="258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1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59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12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3494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6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90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1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2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1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6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1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2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0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7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A6F1A9-1D8E-489E-ACFA-3766B71D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90453"/>
            <a:ext cx="7766936" cy="337194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br>
              <a:rPr lang="pl-PL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Egzamin ósmoklasisty</a:t>
            </a:r>
            <a:br>
              <a:rPr lang="pl-PL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języka polskiego</a:t>
            </a:r>
            <a:br>
              <a:rPr lang="pl-PL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22864982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BAE2D7E-1DAD-4BA3-9EB9-033051C5A293}"/>
              </a:ext>
            </a:extLst>
          </p:cNvPr>
          <p:cNvSpPr txBox="1"/>
          <p:nvPr/>
        </p:nvSpPr>
        <p:spPr>
          <a:xfrm>
            <a:off x="869576" y="564776"/>
            <a:ext cx="843578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	Język polski jest jednym z obowiązkowych przedmiotów egzaminacyjnych na egzaminie ósmoklasisty i na egzaminie maturalnym. </a:t>
            </a: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	Egzamin ósmoklasisty z języka polskiego sprawdza, w jakim stopniu uczeń VIII klasy szkoły podstawowej spełnia wymagania określone w podstawie programowej kształcenia ogólnego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dla pierwszych dwóch etapów edukacyjnych (klasy I–VIII).  </a:t>
            </a:r>
          </a:p>
        </p:txBody>
      </p:sp>
    </p:spTree>
    <p:extLst>
      <p:ext uri="{BB962C8B-B14F-4D97-AF65-F5344CB8AC3E}">
        <p14:creationId xmlns:p14="http://schemas.microsoft.com/office/powerpoint/2010/main" val="54175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F697B5E-E85C-4BEB-BBF1-8123570B536C}"/>
              </a:ext>
            </a:extLst>
          </p:cNvPr>
          <p:cNvSpPr txBox="1"/>
          <p:nvPr/>
        </p:nvSpPr>
        <p:spPr>
          <a:xfrm>
            <a:off x="403411" y="224118"/>
            <a:ext cx="10587317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ZADANIA NA EGZAMINIE  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arkuszu egzaminacyjnym znajdą się zarówno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zadania zamknięte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jak i otwarte. Zadania zamknięte to takie, w których uczeń wybiera odpowiedź spośród podanych. Wśród zadań zamkniętych znajdą się m.in.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zadania wyboru wielokrotnego,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zadania typu prawda-fałsz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zadania na dobieranie.  </a:t>
            </a:r>
          </a:p>
          <a:p>
            <a:pPr marL="0" indent="0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Zadania otwarte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to takie, w których uczeń samodzielnie formułuje odpowiedź. Wśród zadań otwartych znajdą się: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 zadania z luką, wymagające uzupełnienia zdania bądź krótkiego tekstu jednym lub kilkoma wyrazami,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zadania krótkiej odpowiedzi, wymagające stworzenia krótkiego tekstu, w tym zadania sprawdzające umiejętność tworzenia różnych form użytkowych, np. ogłoszenia, zaproszenia, dedykacji,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 zadanie rozszerzonej odpowiedzi, wymagające napisania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wypracowania.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zadaniach egzaminacyjnych szczególny nacisk zostanie położony na sprawdzanie umiejętności związanych z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argumentowaniem, wnioskowaniem, formułowaniem opinii.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Udzielenie poprawnej odpowiedzi będzie wymagało również kompetencji literackich (np. rozumienia sensu utworów), kulturowych (np. interpretacji plakatu), językowych (np. świadomego korzystania z różnych środków językowych). </a:t>
            </a:r>
          </a:p>
          <a:p>
            <a:pPr marL="0" indent="0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110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5D8A01-A4B7-4209-8857-3A361F31F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2" y="134472"/>
            <a:ext cx="8704729" cy="466164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KLUCZOWE </a:t>
            </a:r>
            <a:r>
              <a:rPr lang="pl-PL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ZMIANY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TEGOROCZNYM EGZAMINIE</a:t>
            </a: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W roku szkolnym 2022/2023 na egzaminie ósmoklasisty będą obowiązywały wymagania edukacyjne, a nie wymagania określone </a:t>
            </a: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podstawie programowej z języka polskiego.</a:t>
            </a: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Modyfikacja formuły arkusza: </a:t>
            </a:r>
            <a:br>
              <a:rPr lang="pl-PL" sz="27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27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dirty="0">
                <a:solidFill>
                  <a:schemeClr val="tx1"/>
                </a:solidFill>
              </a:rPr>
              <a:t>1. </a:t>
            </a:r>
            <a: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Zmniejszona jest liczba zadań w arkuszu egzaminacyjnym. </a:t>
            </a: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Za rozwiązanie zadań można uzyskać 45 punktów. </a:t>
            </a: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W części I arkusza (ok. 20 zadań opartych na dwóch tekstach) uczeń może zdobyć 25 pkt, w tym ok. 50% za zadania otwarte).</a:t>
            </a: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 części II arkusza (wypracowanie) – temat do wyboru spośród dwóch: rozprawka albo opowiadanie.</a:t>
            </a:r>
          </a:p>
        </p:txBody>
      </p:sp>
    </p:spTree>
    <p:extLst>
      <p:ext uri="{BB962C8B-B14F-4D97-AF65-F5344CB8AC3E}">
        <p14:creationId xmlns:p14="http://schemas.microsoft.com/office/powerpoint/2010/main" val="56447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BEB213-8C41-4951-9173-F71E11AD1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98" y="259976"/>
            <a:ext cx="10510619" cy="832881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lektur, których </a:t>
            </a:r>
            <a:r>
              <a:rPr lang="pl-PL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znajomość treści i problematyki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będzie sprawdzana w zadaniach egzaminacyjnych. W latach 2019–2023 na egzaminie będą pojawiały się pytania dotyczące lektur obowiązkowych tylko dla klasy VII i VIII,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tj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6779190-B2E3-40A0-8562-847C4F6A4CB9}"/>
              </a:ext>
            </a:extLst>
          </p:cNvPr>
          <p:cNvSpPr txBox="1"/>
          <p:nvPr/>
        </p:nvSpPr>
        <p:spPr>
          <a:xfrm>
            <a:off x="861988" y="1092857"/>
            <a:ext cx="9671541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Charles Dickens, Opowieść wigilijna; 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Aleksander Fredro, Zemsta; 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Jan Kochanowski, wybór fraszek i trenów, w tym tren VII i VIII;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Aleksander Kamiński, Kamienie na szaniec; 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Adam Mickiewicz, Reduta Ordona, Śmierć Pułkownika, Świtezianka, Dziady cz. II, 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Pan Tadeusz (całość); 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Antoine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de Saint-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Exupéry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Mały Książę; 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Henryk Sienkiewicz, Quo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vadis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Latarnik; 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Juliusz Słowacki, Balladyna;</a:t>
            </a:r>
          </a:p>
          <a:p>
            <a:endParaRPr lang="pl-PL" dirty="0"/>
          </a:p>
          <a:p>
            <a:pPr marL="342900" indent="-342900">
              <a:buAutoNum type="alphaLcParenR"/>
            </a:pPr>
            <a:endParaRPr lang="pl-PL" dirty="0"/>
          </a:p>
          <a:p>
            <a:pPr marL="342900" indent="-3429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378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5988EAF6-E184-4D14-9A18-68BB42B1AE47}"/>
              </a:ext>
            </a:extLst>
          </p:cNvPr>
          <p:cNvSpPr txBox="1"/>
          <p:nvPr/>
        </p:nvSpPr>
        <p:spPr>
          <a:xfrm>
            <a:off x="1398494" y="322729"/>
            <a:ext cx="867783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Uczeń może również odwołać się do lektur obowiązkowych wskazanych w podstawie programowej, nieujętych w wymaganiach egzaminacyjnych, tj.: </a:t>
            </a:r>
          </a:p>
          <a:p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wybrane pieśni oraz treny I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V Jana Kochanowskiego;</a:t>
            </a:r>
          </a:p>
          <a:p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wybrany utwór z cyklu Sonety krymskie Adama Mickiewicza;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Ignacy Krasicki, Żona modna;</a:t>
            </a:r>
          </a:p>
          <a:p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Sławomir Mrożek, Artysta;</a:t>
            </a:r>
          </a:p>
          <a:p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Stefan Żeromski, Syzyfowe prace;</a:t>
            </a:r>
          </a:p>
          <a:p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Melchior Wańkowicz, Ziele na kraterze (fragmenty), Tędy i owędy (wybrany reportaż)</a:t>
            </a:r>
          </a:p>
        </p:txBody>
      </p:sp>
    </p:spTree>
    <p:extLst>
      <p:ext uri="{BB962C8B-B14F-4D97-AF65-F5344CB8AC3E}">
        <p14:creationId xmlns:p14="http://schemas.microsoft.com/office/powerpoint/2010/main" val="83620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3DF1F01-0D5F-4BCB-8DB6-1E9C826104E2}"/>
              </a:ext>
            </a:extLst>
          </p:cNvPr>
          <p:cNvSpPr txBox="1"/>
          <p:nvPr/>
        </p:nvSpPr>
        <p:spPr>
          <a:xfrm>
            <a:off x="448235" y="188258"/>
            <a:ext cx="10291483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OPIS ARKUSZA EGZAMINACYJNEGO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Egzamin ósmoklasisty z języka polskiego trwa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 minut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pPr marL="0" indent="0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Podczas egzaminu zdający otrzyma arkusz egzaminacyjny, który będzie się składał z dwóch części.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Pierwsza część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będzie zawierać zadania zorganizowane wokół dwóch tekstów zamieszczonych w arkuszu: a) tekstu literackiego (poezji, epiki albo dramatu) oraz b) tekstu nieliterackiego (naukowego, popularnonaukowego albo publicystycznego). Większość zadań w tej części arkusza będzie się odnosić bezpośrednio do ww. tekstów. Wśród zadań w tej części arkusza mogą pojawić się również: zadania zawierające fragmenty innych tekstów literackich i nieliterackich, teksty ikoniczne (np. plakat, reprodukcję obrazu), przysłowia, powiedzenia, frazeologizmy itp. ORAZ/LUB zadania samodzielne, nieodnoszące się do tekstów wymienionych w pkt a) lub b). </a:t>
            </a:r>
          </a:p>
          <a:p>
            <a:pPr marL="0" indent="0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drugiej części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arkusza znajdą się propozycje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dwóch tematów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wypracowań, z których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uczeń będzie wybierał jeden i pisał tekst nie krótszy niż 200 słów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Uczeń będzie dokonywał wyboru spośród: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a) tematu o charakterze twórczym (np. opowiadanie twórcze) 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b) tematu o charakterze argumentacyjnym (np. rozprawka). Każdy temat będzie wymagał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odwołania się do obowiązkowej lektury szkolnej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ORAZ/LUB do utworu bądź utworów samodzielnie wybranych przez ucznia.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560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E7BEFBB-738F-4792-9005-636EE12B9DDA}"/>
              </a:ext>
            </a:extLst>
          </p:cNvPr>
          <p:cNvSpPr txBox="1"/>
          <p:nvPr/>
        </p:nvSpPr>
        <p:spPr>
          <a:xfrm>
            <a:off x="475129" y="878541"/>
            <a:ext cx="1023769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 Jeżeli wypowiedź w całości jest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na temat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egzaminator oceni ją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0 pkt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2. Jeżeli w wypowiedzi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uczeń w ogóle nie odwołał się do treści lektury obowiązkowej wskazanej w poleceniu, za całą wypowiedź egzaminator przyzna 0 pkt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3. Jeżeli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wypowiedź jest nieczytelna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egzaminator oceni ją na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pkt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4. Jeżeli wypowiedź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zawiera w ogóle rozwinięcia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(np. uczeń napisał tylko wstęp), egzaminator przyzna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pkt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 każdym kryterium.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5. Jeżeli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wypowiedź zawiera 180 słów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lub mniej, jest oceniana wyłącznie w kryteriach: realizacji tematu wypowiedzi, elementów twórczych/ elementów retorycznych oraz kompetencji literackich i kulturowych. W pozostałych kryteriach egzaminator przyzna 0 punktów.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6. Jeżeli wypowiedź jest napisana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niesamodzielnie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np. zawiera fragmenty odtworzone z podręcznika, zadania zawartego w arkuszu egzaminacyjnym lub innego źródła, w tym internetowego, lub jest przepisana od innego ucznia, wówczas egzamin z języka polskiego, w przypadku takiego ucznia, zostanie unieważniony. 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7. W ocenie poprawności językowej nie bierze się pod uwagę błędów ortograficznych w wypowiedziach uczniów, którym przyznano takie dostosowanie warunków przeprowadzenia egzaminu, zgodnie z Komunikatem dyrektora Centralnej Komisji Egzaminacyjnej w sprawie szczegółowych sposobów dostosowania warunków i form przeprowadzania egzaminu ósmoklasisty w danym roku szkolnym.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8.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Zabronione jest pisanie wypowiedzi obraźliwych, wulgarnych lub propagujących postępowanie niezgodne z prawem.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W przypadku takich wypowiedzi zostanie podjęta indywidualna decyzja dotycząca danej pracy, np. nie zostaną przyznane punkty za styl i język lub cała wypowiedź nie będzie podlegała ocenie.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398370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663</TotalTime>
  <Words>1030</Words>
  <Application>Microsoft Office PowerPoint</Application>
  <PresentationFormat>Panoramiczny</PresentationFormat>
  <Paragraphs>70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Faseta</vt:lpstr>
      <vt:lpstr>   Egzamin ósmoklasisty z języka polskiego 2022/2023</vt:lpstr>
      <vt:lpstr>Prezentacja programu PowerPoint</vt:lpstr>
      <vt:lpstr>Prezentacja programu PowerPoint</vt:lpstr>
      <vt:lpstr>KLUCZOWE ZMIANY W TEGOROCZNYM EGZAMINIE   W roku szkolnym 2022/2023 na egzaminie ósmoklasisty będą obowiązywały wymagania edukacyjne, a nie wymagania określone  w podstawie programowej z języka polskiego.  Modyfikacja formuły arkusza:   1. Zmniejszona jest liczba zadań w arkuszu egzaminacyjnym.   2. Za rozwiązanie zadań można uzyskać 45 punktów.   3. W części I arkusza (ok. 20 zadań opartych na dwóch tekstach) uczeń może zdobyć 25 pkt, w tym ok. 50% za zadania otwarte).   4. W części II arkusza (wypracowanie) – temat do wyboru spośród dwóch: rozprawka albo opowiadanie.</vt:lpstr>
      <vt:lpstr>Lista lektur, których znajomość treści i problematyki będzie sprawdzana w zadaniach egzaminacyjnych. W latach 2019–2023 na egzaminie będą pojawiały się pytania dotyczące lektur obowiązkowych tylko dla klasy VII i VIII, tj 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z języka polskiego 2021/2022</dc:title>
  <dc:creator>Agnieszka Granops</dc:creator>
  <cp:lastModifiedBy>Patrycja Dziewierska</cp:lastModifiedBy>
  <cp:revision>9</cp:revision>
  <dcterms:created xsi:type="dcterms:W3CDTF">2022-02-14T12:26:48Z</dcterms:created>
  <dcterms:modified xsi:type="dcterms:W3CDTF">2023-02-05T11:47:59Z</dcterms:modified>
</cp:coreProperties>
</file>